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5.jpeg" ContentType="image/jpeg"/>
  <Override PartName="/ppt/media/image6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BAFF3BA2-EB26-452A-AD84-590CB939F949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www.healthychildren.org/English/media/Pages/default.aspx#wizard" TargetMode="External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Screen Time Management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Dr. Bonnie Huang Hall, MD PhD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Board Certified Family Medicine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ACOG, AAFP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Mother of three school age kids at Laneview and Morrill Middle school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Chip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shows are rated now. TV bigger than 13” have this feature.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 rating system: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 Y: ok for 2-6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 Y7 ok for 7+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 Y7 FV: has fantasy violence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 G suitable for all ages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 PG : parental guidance is recommended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 14:  unsuitable for under 14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 MA: mature/adult audiences. Maybe unsuitable for children &lt; 17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set up V CHIP at home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91440" y="13762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(Google FCC V CHIP)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0" y="1926720"/>
            <a:ext cx="10079640" cy="43826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Parenting is tough-Take Control 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Enforce Screen time!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it a priority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Rewards for good behavior!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Family Media Plan Sponsored by American Academy of Pediatrics: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https://www.healthychildren.org/English/media/Pages/default.aspx#wizard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http://pediatrics.aappublications.org/content/pediatrics/early/2016/10/19/peds.2016-2592.full.pdf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Screen Time : It’s an Epidemic!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423720" y="1463040"/>
            <a:ext cx="6068520" cy="455148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858000" y="1563480"/>
            <a:ext cx="2560320" cy="623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75% of US teenagers today own a smart phone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76% of teenagers use at least 1 social media site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25% teens  “constantly connected” to the internet.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84% of boys report playing video games online or on a cell phone.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96% of 2 year olds from Low Income families have used a mobile device.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Screen time usage and devices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504000" y="1371600"/>
            <a:ext cx="4297680" cy="5730120"/>
          </a:xfrm>
          <a:prstGeom prst="rect">
            <a:avLst/>
          </a:prstGeom>
          <a:ln>
            <a:noFill/>
          </a:ln>
        </p:spPr>
      </p:pic>
      <p:sp>
        <p:nvSpPr>
          <p:cNvPr id="46" name="TextShape 2"/>
          <p:cNvSpPr txBox="1"/>
          <p:nvPr/>
        </p:nvSpPr>
        <p:spPr>
          <a:xfrm>
            <a:off x="4114800" y="1769040"/>
            <a:ext cx="338328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TextShape 3"/>
          <p:cNvSpPr txBox="1"/>
          <p:nvPr/>
        </p:nvSpPr>
        <p:spPr>
          <a:xfrm>
            <a:off x="5120640" y="1463040"/>
            <a:ext cx="4937760" cy="527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Entertainment: tv shows, movies, video games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Educational games (Jiji)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Communication: Texting, video chatting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media: facebook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 and Not so Good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04000" y="1769040"/>
            <a:ext cx="4250880" cy="527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Educational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Jiji, PBS, researching topics online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Communication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Video chatting with distant relatives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Making friends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Development identity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media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TextShape 3"/>
          <p:cNvSpPr txBox="1"/>
          <p:nvPr/>
        </p:nvSpPr>
        <p:spPr>
          <a:xfrm>
            <a:off x="4984560" y="1769040"/>
            <a:ext cx="4250880" cy="527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Marketing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Commercials, alcohol, materialism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Communication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Bullying / “Drama”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Harmful Exposure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Violence, Sex, bad language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Negative Health Effects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488160" y="1759320"/>
            <a:ext cx="9071640" cy="5800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Obesity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Sleep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interruption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Depression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 Neck”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Myopia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Decreased life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satisfaction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Disease: Internet Gaming Disorder.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3840480" y="1463040"/>
            <a:ext cx="6159600" cy="4708800"/>
          </a:xfrm>
          <a:prstGeom prst="rect">
            <a:avLst/>
          </a:prstGeom>
          <a:ln>
            <a:noFill/>
          </a:ln>
        </p:spPr>
      </p:pic>
      <p:sp>
        <p:nvSpPr>
          <p:cNvPr id="54" name="TextShape 3"/>
          <p:cNvSpPr txBox="1"/>
          <p:nvPr/>
        </p:nvSpPr>
        <p:spPr>
          <a:xfrm>
            <a:off x="4572000" y="6164280"/>
            <a:ext cx="48394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https://keck.usc.edu/too-much-screen-time-is-raising-rate-of-childhood-myopia/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 Gaming Disorder 2015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Preoccupation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spending lots of time thinking /fantasizing about playing game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Tolerance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need more time to feel satisfied about playing game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Withdrawal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cutting down feel restless/angry, frustrated, anxious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Persistence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enduring desire to play game and unsuccessful attempts to stop /reduce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Escape: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plays to escape from negative mood states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continued gaming despite being aware of negative consequences of behaviors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Deception: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lying to others covering up extent of gaming behaviors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Conflict: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losing /nearly losing an important relationship of opportunity related to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schooling or employment due to gaming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can we do??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American Academy of Pediatrics: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Recommends 2 hours of screen time a day or less (including educational time)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Family / Grandparent/ parental involvement and supervision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Family Media Plan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Screen Free zones: bedroom, dining area/kitchen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Screen Free times: homework, 1 hour prior to bed, meal times, walking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CO- View, Co-play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Rules about media: no downloading/website without permission, playing games against family values, talking to strangers online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Family Media Plan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Opportunity cost of screen time: (instead of reading, playing outside/with friends, hobbies)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Manners: no texting /phone use while person is talking to you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 Citizenship: no bullying others/posting about others, reporting uncomfortable events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Safety: do not give out personal info, phone number, strangers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Application>LibreOffice/5.1.6.2$Windows_x86 LibreOffice_project/07ac168c60a517dba0f0d7bc7540f5afa45f0909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2018-03-22T10:32:39Z</dcterms:created>
  <dc:creator/>
  <dc:description/>
  <dc:language>en-US</dc:language>
  <cp:lastModifiedBy/>
  <dcterms:modified xsi:type="dcterms:W3CDTF">2018-03-22T13:31:24Z</dcterms:modified>
  <cp:revision>8</cp:revision>
  <dc:subject/>
  <dc:title/>
</cp:coreProperties>
</file>